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1440021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024F7C-07BB-4FEB-9D6E-4EC3A252FC15}" v="6" dt="2023-03-28T10:23:54.7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8" d="100"/>
          <a:sy n="78" d="100"/>
        </p:scale>
        <p:origin x="1278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ip Strija" userId="802c3c4e-e6a7-4f9f-96bc-1795e22da3ac" providerId="ADAL" clId="{BE024F7C-07BB-4FEB-9D6E-4EC3A252FC15}"/>
    <pc:docChg chg="custSel modSld">
      <pc:chgData name="Josip Strija" userId="802c3c4e-e6a7-4f9f-96bc-1795e22da3ac" providerId="ADAL" clId="{BE024F7C-07BB-4FEB-9D6E-4EC3A252FC15}" dt="2023-03-28T10:23:59.598" v="33" actId="1076"/>
      <pc:docMkLst>
        <pc:docMk/>
      </pc:docMkLst>
      <pc:sldChg chg="addSp delSp modSp mod">
        <pc:chgData name="Josip Strija" userId="802c3c4e-e6a7-4f9f-96bc-1795e22da3ac" providerId="ADAL" clId="{BE024F7C-07BB-4FEB-9D6E-4EC3A252FC15}" dt="2023-03-28T10:23:59.598" v="33" actId="1076"/>
        <pc:sldMkLst>
          <pc:docMk/>
          <pc:sldMk cId="2122365037" sldId="256"/>
        </pc:sldMkLst>
        <pc:spChg chg="add mod">
          <ac:chgData name="Josip Strija" userId="802c3c4e-e6a7-4f9f-96bc-1795e22da3ac" providerId="ADAL" clId="{BE024F7C-07BB-4FEB-9D6E-4EC3A252FC15}" dt="2023-03-28T10:23:28.097" v="23" actId="14100"/>
          <ac:spMkLst>
            <pc:docMk/>
            <pc:sldMk cId="2122365037" sldId="256"/>
            <ac:spMk id="2" creationId="{CCAA572D-F2EB-25C9-BB34-1530B47D25A9}"/>
          </ac:spMkLst>
        </pc:spChg>
        <pc:spChg chg="add mod">
          <ac:chgData name="Josip Strija" userId="802c3c4e-e6a7-4f9f-96bc-1795e22da3ac" providerId="ADAL" clId="{BE024F7C-07BB-4FEB-9D6E-4EC3A252FC15}" dt="2023-03-28T10:23:51.875" v="31" actId="1076"/>
          <ac:spMkLst>
            <pc:docMk/>
            <pc:sldMk cId="2122365037" sldId="256"/>
            <ac:spMk id="3" creationId="{931BB600-5F76-830B-87A2-3098D31E31A8}"/>
          </ac:spMkLst>
        </pc:spChg>
        <pc:spChg chg="del mod">
          <ac:chgData name="Josip Strija" userId="802c3c4e-e6a7-4f9f-96bc-1795e22da3ac" providerId="ADAL" clId="{BE024F7C-07BB-4FEB-9D6E-4EC3A252FC15}" dt="2023-03-28T10:23:33.533" v="25" actId="478"/>
          <ac:spMkLst>
            <pc:docMk/>
            <pc:sldMk cId="2122365037" sldId="256"/>
            <ac:spMk id="4" creationId="{A1F95008-FD26-546F-277D-686413BA070B}"/>
          </ac:spMkLst>
        </pc:spChg>
        <pc:spChg chg="add mod">
          <ac:chgData name="Josip Strija" userId="802c3c4e-e6a7-4f9f-96bc-1795e22da3ac" providerId="ADAL" clId="{BE024F7C-07BB-4FEB-9D6E-4EC3A252FC15}" dt="2023-03-28T10:23:59.598" v="33" actId="1076"/>
          <ac:spMkLst>
            <pc:docMk/>
            <pc:sldMk cId="2122365037" sldId="256"/>
            <ac:spMk id="5" creationId="{1EC07B69-F27E-A624-A065-2A92C9083B9A}"/>
          </ac:spMkLst>
        </pc:spChg>
        <pc:spChg chg="mod">
          <ac:chgData name="Josip Strija" userId="802c3c4e-e6a7-4f9f-96bc-1795e22da3ac" providerId="ADAL" clId="{BE024F7C-07BB-4FEB-9D6E-4EC3A252FC15}" dt="2023-03-28T10:23:47.267" v="29" actId="14100"/>
          <ac:spMkLst>
            <pc:docMk/>
            <pc:sldMk cId="2122365037" sldId="256"/>
            <ac:spMk id="6" creationId="{B6992D81-09CD-E3C7-DC24-6DFF461EA48E}"/>
          </ac:spMkLst>
        </pc:spChg>
        <pc:spChg chg="del">
          <ac:chgData name="Josip Strija" userId="802c3c4e-e6a7-4f9f-96bc-1795e22da3ac" providerId="ADAL" clId="{BE024F7C-07BB-4FEB-9D6E-4EC3A252FC15}" dt="2023-03-28T10:22:20.407" v="9" actId="478"/>
          <ac:spMkLst>
            <pc:docMk/>
            <pc:sldMk cId="2122365037" sldId="256"/>
            <ac:spMk id="8" creationId="{DF171450-1D2D-08F4-AE87-E1AB77E11789}"/>
          </ac:spMkLst>
        </pc:spChg>
        <pc:spChg chg="mod">
          <ac:chgData name="Josip Strija" userId="802c3c4e-e6a7-4f9f-96bc-1795e22da3ac" providerId="ADAL" clId="{BE024F7C-07BB-4FEB-9D6E-4EC3A252FC15}" dt="2023-03-28T10:23:21.055" v="21" actId="14100"/>
          <ac:spMkLst>
            <pc:docMk/>
            <pc:sldMk cId="2122365037" sldId="256"/>
            <ac:spMk id="9" creationId="{542E9572-BCFC-864F-BF28-515282248351}"/>
          </ac:spMkLst>
        </pc:spChg>
        <pc:spChg chg="del mod">
          <ac:chgData name="Josip Strija" userId="802c3c4e-e6a7-4f9f-96bc-1795e22da3ac" providerId="ADAL" clId="{BE024F7C-07BB-4FEB-9D6E-4EC3A252FC15}" dt="2023-03-28T10:23:32.496" v="24" actId="478"/>
          <ac:spMkLst>
            <pc:docMk/>
            <pc:sldMk cId="2122365037" sldId="256"/>
            <ac:spMk id="10" creationId="{ECC3349F-E6CD-8CC0-6A20-EB7F0F26DB3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0027" y="1178222"/>
            <a:ext cx="10800160" cy="2506427"/>
          </a:xfrm>
        </p:spPr>
        <p:txBody>
          <a:bodyPr anchor="b"/>
          <a:lstStyle>
            <a:lvl1pPr algn="ctr">
              <a:defRPr sz="6299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3781306"/>
            <a:ext cx="10800160" cy="1738167"/>
          </a:xfrm>
        </p:spPr>
        <p:txBody>
          <a:bodyPr/>
          <a:lstStyle>
            <a:lvl1pPr marL="0" indent="0" algn="ctr">
              <a:buNone/>
              <a:defRPr sz="2520"/>
            </a:lvl1pPr>
            <a:lvl2pPr marL="479969" indent="0" algn="ctr">
              <a:buNone/>
              <a:defRPr sz="2100"/>
            </a:lvl2pPr>
            <a:lvl3pPr marL="959937" indent="0" algn="ctr">
              <a:buNone/>
              <a:defRPr sz="1890"/>
            </a:lvl3pPr>
            <a:lvl4pPr marL="1439906" indent="0" algn="ctr">
              <a:buNone/>
              <a:defRPr sz="1680"/>
            </a:lvl4pPr>
            <a:lvl5pPr marL="1919874" indent="0" algn="ctr">
              <a:buNone/>
              <a:defRPr sz="1680"/>
            </a:lvl5pPr>
            <a:lvl6pPr marL="2399843" indent="0" algn="ctr">
              <a:buNone/>
              <a:defRPr sz="1680"/>
            </a:lvl6pPr>
            <a:lvl7pPr marL="2879811" indent="0" algn="ctr">
              <a:buNone/>
              <a:defRPr sz="1680"/>
            </a:lvl7pPr>
            <a:lvl8pPr marL="3359780" indent="0" algn="ctr">
              <a:buNone/>
              <a:defRPr sz="1680"/>
            </a:lvl8pPr>
            <a:lvl9pPr marL="3839748" indent="0" algn="ctr">
              <a:buNone/>
              <a:defRPr sz="168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F95D-2B06-4D73-AF28-BFD95BBC4C1B}" type="datetimeFigureOut">
              <a:rPr lang="hr-HR" smtClean="0"/>
              <a:t>28.3.2023.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DFE3-1F8C-4DAD-933F-150AC1F189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2880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F95D-2B06-4D73-AF28-BFD95BBC4C1B}" type="datetimeFigureOut">
              <a:rPr lang="hr-HR" smtClean="0"/>
              <a:t>28.3.2023.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DFE3-1F8C-4DAD-933F-150AC1F189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383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2" y="383297"/>
            <a:ext cx="3105046" cy="610108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383297"/>
            <a:ext cx="9135135" cy="610108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F95D-2B06-4D73-AF28-BFD95BBC4C1B}" type="datetimeFigureOut">
              <a:rPr lang="hr-HR" smtClean="0"/>
              <a:t>28.3.2023.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DFE3-1F8C-4DAD-933F-150AC1F189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229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F95D-2B06-4D73-AF28-BFD95BBC4C1B}" type="datetimeFigureOut">
              <a:rPr lang="hr-HR" smtClean="0"/>
              <a:t>28.3.2023.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DFE3-1F8C-4DAD-933F-150AC1F189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4649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4" y="1794830"/>
            <a:ext cx="12420184" cy="2994714"/>
          </a:xfrm>
        </p:spPr>
        <p:txBody>
          <a:bodyPr anchor="b"/>
          <a:lstStyle>
            <a:lvl1pPr>
              <a:defRPr sz="6299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4" y="4817875"/>
            <a:ext cx="12420184" cy="15748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1pPr>
            <a:lvl2pPr marL="47996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59937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39906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19874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399843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79811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597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39748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F95D-2B06-4D73-AF28-BFD95BBC4C1B}" type="datetimeFigureOut">
              <a:rPr lang="hr-HR" smtClean="0"/>
              <a:t>28.3.2023.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DFE3-1F8C-4DAD-933F-150AC1F189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486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1916484"/>
            <a:ext cx="6120091" cy="456789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1916484"/>
            <a:ext cx="6120091" cy="456789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F95D-2B06-4D73-AF28-BFD95BBC4C1B}" type="datetimeFigureOut">
              <a:rPr lang="hr-HR" smtClean="0"/>
              <a:t>28.3.2023.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DFE3-1F8C-4DAD-933F-150AC1F189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7104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383297"/>
            <a:ext cx="12420184" cy="1391534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1" y="1764832"/>
            <a:ext cx="6091965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1" y="2629749"/>
            <a:ext cx="6091965" cy="3867965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8" y="1764832"/>
            <a:ext cx="6121966" cy="86491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79969" indent="0">
              <a:buNone/>
              <a:defRPr sz="2100" b="1"/>
            </a:lvl2pPr>
            <a:lvl3pPr marL="959937" indent="0">
              <a:buNone/>
              <a:defRPr sz="1890" b="1"/>
            </a:lvl3pPr>
            <a:lvl4pPr marL="1439906" indent="0">
              <a:buNone/>
              <a:defRPr sz="1680" b="1"/>
            </a:lvl4pPr>
            <a:lvl5pPr marL="1919874" indent="0">
              <a:buNone/>
              <a:defRPr sz="1680" b="1"/>
            </a:lvl5pPr>
            <a:lvl6pPr marL="2399843" indent="0">
              <a:buNone/>
              <a:defRPr sz="1680" b="1"/>
            </a:lvl6pPr>
            <a:lvl7pPr marL="2879811" indent="0">
              <a:buNone/>
              <a:defRPr sz="1680" b="1"/>
            </a:lvl7pPr>
            <a:lvl8pPr marL="3359780" indent="0">
              <a:buNone/>
              <a:defRPr sz="1680" b="1"/>
            </a:lvl8pPr>
            <a:lvl9pPr marL="3839748" indent="0">
              <a:buNone/>
              <a:defRPr sz="168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8" y="2629749"/>
            <a:ext cx="6121966" cy="3867965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F95D-2B06-4D73-AF28-BFD95BBC4C1B}" type="datetimeFigureOut">
              <a:rPr lang="hr-HR" smtClean="0"/>
              <a:t>28.3.2023.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DFE3-1F8C-4DAD-933F-150AC1F189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2056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F95D-2B06-4D73-AF28-BFD95BBC4C1B}" type="datetimeFigureOut">
              <a:rPr lang="hr-HR" smtClean="0"/>
              <a:t>28.3.2023.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DFE3-1F8C-4DAD-933F-150AC1F189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3496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F95D-2B06-4D73-AF28-BFD95BBC4C1B}" type="datetimeFigureOut">
              <a:rPr lang="hr-HR" smtClean="0"/>
              <a:t>28.3.2023.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DFE3-1F8C-4DAD-933F-150AC1F189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31566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1" y="479954"/>
            <a:ext cx="4644443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1036569"/>
            <a:ext cx="7290108" cy="5116178"/>
          </a:xfrm>
        </p:spPr>
        <p:txBody>
          <a:bodyPr/>
          <a:lstStyle>
            <a:lvl1pPr>
              <a:defRPr sz="3359"/>
            </a:lvl1pPr>
            <a:lvl2pPr>
              <a:defRPr sz="2939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1" y="2159794"/>
            <a:ext cx="4644443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69" indent="0">
              <a:buNone/>
              <a:defRPr sz="1470"/>
            </a:lvl2pPr>
            <a:lvl3pPr marL="959937" indent="0">
              <a:buNone/>
              <a:defRPr sz="1260"/>
            </a:lvl3pPr>
            <a:lvl4pPr marL="1439906" indent="0">
              <a:buNone/>
              <a:defRPr sz="1050"/>
            </a:lvl4pPr>
            <a:lvl5pPr marL="1919874" indent="0">
              <a:buNone/>
              <a:defRPr sz="1050"/>
            </a:lvl5pPr>
            <a:lvl6pPr marL="2399843" indent="0">
              <a:buNone/>
              <a:defRPr sz="1050"/>
            </a:lvl6pPr>
            <a:lvl7pPr marL="2879811" indent="0">
              <a:buNone/>
              <a:defRPr sz="1050"/>
            </a:lvl7pPr>
            <a:lvl8pPr marL="3359780" indent="0">
              <a:buNone/>
              <a:defRPr sz="1050"/>
            </a:lvl8pPr>
            <a:lvl9pPr marL="3839748" indent="0">
              <a:buNone/>
              <a:defRPr sz="105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F95D-2B06-4D73-AF28-BFD95BBC4C1B}" type="datetimeFigureOut">
              <a:rPr lang="hr-HR" smtClean="0"/>
              <a:t>28.3.2023.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DFE3-1F8C-4DAD-933F-150AC1F189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5631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1" y="479954"/>
            <a:ext cx="4644443" cy="1679840"/>
          </a:xfrm>
        </p:spPr>
        <p:txBody>
          <a:bodyPr anchor="b"/>
          <a:lstStyle>
            <a:lvl1pPr>
              <a:defRPr sz="3359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1036569"/>
            <a:ext cx="7290108" cy="5116178"/>
          </a:xfrm>
        </p:spPr>
        <p:txBody>
          <a:bodyPr anchor="t"/>
          <a:lstStyle>
            <a:lvl1pPr marL="0" indent="0">
              <a:buNone/>
              <a:defRPr sz="3359"/>
            </a:lvl1pPr>
            <a:lvl2pPr marL="479969" indent="0">
              <a:buNone/>
              <a:defRPr sz="2939"/>
            </a:lvl2pPr>
            <a:lvl3pPr marL="959937" indent="0">
              <a:buNone/>
              <a:defRPr sz="2520"/>
            </a:lvl3pPr>
            <a:lvl4pPr marL="1439906" indent="0">
              <a:buNone/>
              <a:defRPr sz="2100"/>
            </a:lvl4pPr>
            <a:lvl5pPr marL="1919874" indent="0">
              <a:buNone/>
              <a:defRPr sz="2100"/>
            </a:lvl5pPr>
            <a:lvl6pPr marL="2399843" indent="0">
              <a:buNone/>
              <a:defRPr sz="2100"/>
            </a:lvl6pPr>
            <a:lvl7pPr marL="2879811" indent="0">
              <a:buNone/>
              <a:defRPr sz="2100"/>
            </a:lvl7pPr>
            <a:lvl8pPr marL="3359780" indent="0">
              <a:buNone/>
              <a:defRPr sz="2100"/>
            </a:lvl8pPr>
            <a:lvl9pPr marL="3839748" indent="0">
              <a:buNone/>
              <a:defRPr sz="21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1" y="2159794"/>
            <a:ext cx="4644443" cy="4001285"/>
          </a:xfrm>
        </p:spPr>
        <p:txBody>
          <a:bodyPr/>
          <a:lstStyle>
            <a:lvl1pPr marL="0" indent="0">
              <a:buNone/>
              <a:defRPr sz="1680"/>
            </a:lvl1pPr>
            <a:lvl2pPr marL="479969" indent="0">
              <a:buNone/>
              <a:defRPr sz="1470"/>
            </a:lvl2pPr>
            <a:lvl3pPr marL="959937" indent="0">
              <a:buNone/>
              <a:defRPr sz="1260"/>
            </a:lvl3pPr>
            <a:lvl4pPr marL="1439906" indent="0">
              <a:buNone/>
              <a:defRPr sz="1050"/>
            </a:lvl4pPr>
            <a:lvl5pPr marL="1919874" indent="0">
              <a:buNone/>
              <a:defRPr sz="1050"/>
            </a:lvl5pPr>
            <a:lvl6pPr marL="2399843" indent="0">
              <a:buNone/>
              <a:defRPr sz="1050"/>
            </a:lvl6pPr>
            <a:lvl7pPr marL="2879811" indent="0">
              <a:buNone/>
              <a:defRPr sz="1050"/>
            </a:lvl7pPr>
            <a:lvl8pPr marL="3359780" indent="0">
              <a:buNone/>
              <a:defRPr sz="1050"/>
            </a:lvl8pPr>
            <a:lvl9pPr marL="3839748" indent="0">
              <a:buNone/>
              <a:defRPr sz="105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FF95D-2B06-4D73-AF28-BFD95BBC4C1B}" type="datetimeFigureOut">
              <a:rPr lang="hr-HR" smtClean="0"/>
              <a:t>28.3.2023.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0DFE3-1F8C-4DAD-933F-150AC1F189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8917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383297"/>
            <a:ext cx="12420184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1916484"/>
            <a:ext cx="12420184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6672697"/>
            <a:ext cx="324004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FF95D-2B06-4D73-AF28-BFD95BBC4C1B}" type="datetimeFigureOut">
              <a:rPr lang="hr-HR" smtClean="0"/>
              <a:t>28.3.2023.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6672697"/>
            <a:ext cx="4860072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6672697"/>
            <a:ext cx="324004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0DFE3-1F8C-4DAD-933F-150AC1F189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9197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59937" rtl="0" eaLnBrk="1" latinLnBrk="0" hangingPunct="1">
        <a:lnSpc>
          <a:spcPct val="90000"/>
        </a:lnSpc>
        <a:spcBef>
          <a:spcPct val="0"/>
        </a:spcBef>
        <a:buNone/>
        <a:defRPr sz="46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984" indent="-239984" algn="l" defTabSz="95993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39" kern="1200">
          <a:solidFill>
            <a:schemeClr val="tx1"/>
          </a:solidFill>
          <a:latin typeface="+mn-lt"/>
          <a:ea typeface="+mn-ea"/>
          <a:cs typeface="+mn-cs"/>
        </a:defRPr>
      </a:lvl1pPr>
      <a:lvl2pPr marL="719953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199921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79890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59859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39827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19796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599764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79733" indent="-239984" algn="l" defTabSz="959937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79969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59937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39906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19874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399843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79811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59780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39748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avokutnik 5">
            <a:extLst>
              <a:ext uri="{FF2B5EF4-FFF2-40B4-BE49-F238E27FC236}">
                <a16:creationId xmlns:a16="http://schemas.microsoft.com/office/drawing/2014/main" id="{B6992D81-09CD-E3C7-DC24-6DFF461EA48E}"/>
              </a:ext>
            </a:extLst>
          </p:cNvPr>
          <p:cNvSpPr/>
          <p:nvPr/>
        </p:nvSpPr>
        <p:spPr>
          <a:xfrm>
            <a:off x="6502493" y="0"/>
            <a:ext cx="1395230" cy="71993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3488"/>
          </a:p>
        </p:txBody>
      </p:sp>
      <p:sp>
        <p:nvSpPr>
          <p:cNvPr id="9" name="Pravokutnik 8">
            <a:extLst>
              <a:ext uri="{FF2B5EF4-FFF2-40B4-BE49-F238E27FC236}">
                <a16:creationId xmlns:a16="http://schemas.microsoft.com/office/drawing/2014/main" id="{542E9572-BCFC-864F-BF28-515282248351}"/>
              </a:ext>
            </a:extLst>
          </p:cNvPr>
          <p:cNvSpPr/>
          <p:nvPr/>
        </p:nvSpPr>
        <p:spPr>
          <a:xfrm>
            <a:off x="1" y="0"/>
            <a:ext cx="1989438" cy="71993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3488" dirty="0"/>
          </a:p>
        </p:txBody>
      </p:sp>
      <p:sp>
        <p:nvSpPr>
          <p:cNvPr id="2" name="Pravokutnik 1">
            <a:extLst>
              <a:ext uri="{FF2B5EF4-FFF2-40B4-BE49-F238E27FC236}">
                <a16:creationId xmlns:a16="http://schemas.microsoft.com/office/drawing/2014/main" id="{CCAA572D-F2EB-25C9-BB34-1530B47D25A9}"/>
              </a:ext>
            </a:extLst>
          </p:cNvPr>
          <p:cNvSpPr/>
          <p:nvPr/>
        </p:nvSpPr>
        <p:spPr>
          <a:xfrm>
            <a:off x="1989439" y="0"/>
            <a:ext cx="4513052" cy="71993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3488" dirty="0"/>
          </a:p>
        </p:txBody>
      </p:sp>
      <p:sp>
        <p:nvSpPr>
          <p:cNvPr id="3" name="Pravokutnik 2">
            <a:extLst>
              <a:ext uri="{FF2B5EF4-FFF2-40B4-BE49-F238E27FC236}">
                <a16:creationId xmlns:a16="http://schemas.microsoft.com/office/drawing/2014/main" id="{931BB600-5F76-830B-87A2-3098D31E31A8}"/>
              </a:ext>
            </a:extLst>
          </p:cNvPr>
          <p:cNvSpPr/>
          <p:nvPr/>
        </p:nvSpPr>
        <p:spPr>
          <a:xfrm>
            <a:off x="7897722" y="0"/>
            <a:ext cx="4513052" cy="71993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3488" dirty="0"/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1EC07B69-F27E-A624-A065-2A92C9083B9A}"/>
              </a:ext>
            </a:extLst>
          </p:cNvPr>
          <p:cNvSpPr/>
          <p:nvPr/>
        </p:nvSpPr>
        <p:spPr>
          <a:xfrm>
            <a:off x="12410775" y="0"/>
            <a:ext cx="1989438" cy="71993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3488" dirty="0"/>
          </a:p>
        </p:txBody>
      </p:sp>
    </p:spTree>
    <p:extLst>
      <p:ext uri="{BB962C8B-B14F-4D97-AF65-F5344CB8AC3E}">
        <p14:creationId xmlns:p14="http://schemas.microsoft.com/office/powerpoint/2010/main" val="21223650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Tema sustav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sustav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sustav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12</TotalTime>
  <Words>0</Words>
  <Application>Microsoft Office PowerPoint</Application>
  <PresentationFormat>Prilagođeno</PresentationFormat>
  <Paragraphs>0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sustava Office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Josip Strija</dc:creator>
  <cp:lastModifiedBy>Josip Strija</cp:lastModifiedBy>
  <cp:revision>1</cp:revision>
  <dcterms:created xsi:type="dcterms:W3CDTF">2023-03-26T14:00:58Z</dcterms:created>
  <dcterms:modified xsi:type="dcterms:W3CDTF">2023-03-28T10:24:04Z</dcterms:modified>
</cp:coreProperties>
</file>